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A2242-F35D-4F7C-8DBD-6FCA37A77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B409616A-839B-42E0-AAC0-1CED79134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54100553-1B92-47E6-8102-0AE50B9BC706}"/>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5" name="Footer Placeholder 4">
            <a:extLst>
              <a:ext uri="{FF2B5EF4-FFF2-40B4-BE49-F238E27FC236}">
                <a16:creationId xmlns:a16="http://schemas.microsoft.com/office/drawing/2014/main" id="{5DDEF21E-5D48-482B-A375-214A58591D2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203872D-4ED7-4346-8B2A-85212682446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26945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C21A-7534-424A-B33D-C3B633DFB3C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4FE6DC32-CE4E-4588-862D-7754A2C7EF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C0B444-9AF0-4C53-8472-2B66C2B40806}"/>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5" name="Footer Placeholder 4">
            <a:extLst>
              <a:ext uri="{FF2B5EF4-FFF2-40B4-BE49-F238E27FC236}">
                <a16:creationId xmlns:a16="http://schemas.microsoft.com/office/drawing/2014/main" id="{3AA28D53-B8F0-40EB-8954-2F5FFFE7328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2FD2EB4-C232-4168-8EB3-2A0E373433B9}"/>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802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16B8EB-B9C8-4178-8C9F-72A4258653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32EC6F6-DDE7-4F58-93C7-26738AAC67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672A894-9CB0-4E07-8D3D-4508E1EC9701}"/>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5" name="Footer Placeholder 4">
            <a:extLst>
              <a:ext uri="{FF2B5EF4-FFF2-40B4-BE49-F238E27FC236}">
                <a16:creationId xmlns:a16="http://schemas.microsoft.com/office/drawing/2014/main" id="{14F05D77-27E0-416E-BD58-11CE0424E96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9656CC6-616F-4C42-BE9B-A05CF488628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5393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F494-784B-4BCA-AFFA-93BE666DB65B}"/>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EF5B82E7-03B1-4F32-ADF2-D374A8C38A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A979F4-396F-4341-A397-95CC1BD47AA9}"/>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5" name="Footer Placeholder 4">
            <a:extLst>
              <a:ext uri="{FF2B5EF4-FFF2-40B4-BE49-F238E27FC236}">
                <a16:creationId xmlns:a16="http://schemas.microsoft.com/office/drawing/2014/main" id="{FB38B8BB-E520-458B-A9F3-6C741AFB780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9BA5BDA-6B80-4B9A-8472-219291E513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283409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DDB49-7B17-462D-B9DB-236466877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2EBCC04A-91A5-48EA-8E49-11CB99594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41EFB6-6658-46E7-A0D8-B20E0821DC62}"/>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5" name="Footer Placeholder 4">
            <a:extLst>
              <a:ext uri="{FF2B5EF4-FFF2-40B4-BE49-F238E27FC236}">
                <a16:creationId xmlns:a16="http://schemas.microsoft.com/office/drawing/2014/main" id="{36141D3B-5275-4DE8-9501-5C17F4D150A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CBBFE-F481-4B28-B718-5BE808D806B8}"/>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398174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F05A-9D60-41AA-A8BD-730918899C09}"/>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4E7EEE36-1F30-4DBD-931F-AD20952B0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6679271-93AE-48B6-A2FA-87B66F5F38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BE2718D6-31B7-410A-874D-DBA33C1CC751}"/>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6" name="Footer Placeholder 5">
            <a:extLst>
              <a:ext uri="{FF2B5EF4-FFF2-40B4-BE49-F238E27FC236}">
                <a16:creationId xmlns:a16="http://schemas.microsoft.com/office/drawing/2014/main" id="{C54DA5E2-8E7A-4BC5-BE3D-CF00ABA98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D3512C56-7481-4619-9563-124ACE3AA84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252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64F9-D5AA-4DEC-93C7-4E56E83E3CA1}"/>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FD1B3659-B809-4BE2-9E08-DE9B65515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7E8D94-B0B5-42EF-8436-64361211AA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D8A48A1-5264-4473-AC5D-41E83A325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A077D-7C21-443F-959A-F58BCF320A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6A95116C-B8C7-4C40-95E2-94757D4D7F45}"/>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8" name="Footer Placeholder 7">
            <a:extLst>
              <a:ext uri="{FF2B5EF4-FFF2-40B4-BE49-F238E27FC236}">
                <a16:creationId xmlns:a16="http://schemas.microsoft.com/office/drawing/2014/main" id="{8DF97F04-D80E-4334-96DC-666BE5F3BDD5}"/>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0DF69B89-13ED-4321-9AFD-5299A9A522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1401663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CD24-725F-4333-98F0-AB785AE3B2F0}"/>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B6F45B69-056D-442C-A2BD-7B4A92BA5F58}"/>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4" name="Footer Placeholder 3">
            <a:extLst>
              <a:ext uri="{FF2B5EF4-FFF2-40B4-BE49-F238E27FC236}">
                <a16:creationId xmlns:a16="http://schemas.microsoft.com/office/drawing/2014/main" id="{A134E27D-1BE3-46FA-86A0-E21D02EFCA41}"/>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9C98857F-F245-4BC8-BC12-B0546EE0E902}"/>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176249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71E84-24FE-4C73-A6F5-05FF0F0A58CF}"/>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3" name="Footer Placeholder 2">
            <a:extLst>
              <a:ext uri="{FF2B5EF4-FFF2-40B4-BE49-F238E27FC236}">
                <a16:creationId xmlns:a16="http://schemas.microsoft.com/office/drawing/2014/main" id="{B759B4E1-F075-4418-BD07-08D88294AD3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7DA74866-C461-4919-AC79-319F245AF444}"/>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872467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8D44-5823-4FE2-9485-E3C5D9B69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B8DB351-2E85-4B72-BA91-7D047F8350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03989A6-37A1-4BD8-8196-FF0000114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3062-69B8-46D5-A6DB-AA9779FE832B}"/>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6" name="Footer Placeholder 5">
            <a:extLst>
              <a:ext uri="{FF2B5EF4-FFF2-40B4-BE49-F238E27FC236}">
                <a16:creationId xmlns:a16="http://schemas.microsoft.com/office/drawing/2014/main" id="{033B550D-C588-46FC-9FA0-AF2F7E85AA82}"/>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FA4AE673-5515-4A94-993E-BAEF53F9EB13}"/>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78898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43004-93D6-4B54-8148-75A4CA772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9D18ABB7-83C4-44C9-A5C9-CDD54C11A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6C6CCF3-DFBE-4DE3-8B15-9B546E6A9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A25FD-22AE-42BB-A41F-74E8114FC6E6}"/>
              </a:ext>
            </a:extLst>
          </p:cNvPr>
          <p:cNvSpPr>
            <a:spLocks noGrp="1"/>
          </p:cNvSpPr>
          <p:nvPr>
            <p:ph type="dt" sz="half" idx="10"/>
          </p:nvPr>
        </p:nvSpPr>
        <p:spPr/>
        <p:txBody>
          <a:bodyPr/>
          <a:lstStyle/>
          <a:p>
            <a:fld id="{4269AC8F-9529-4EFA-9920-22D20E603AC5}" type="datetimeFigureOut">
              <a:rPr lang="en-NZ" smtClean="0"/>
              <a:t>31/03/2022</a:t>
            </a:fld>
            <a:endParaRPr lang="en-NZ"/>
          </a:p>
        </p:txBody>
      </p:sp>
      <p:sp>
        <p:nvSpPr>
          <p:cNvPr id="6" name="Footer Placeholder 5">
            <a:extLst>
              <a:ext uri="{FF2B5EF4-FFF2-40B4-BE49-F238E27FC236}">
                <a16:creationId xmlns:a16="http://schemas.microsoft.com/office/drawing/2014/main" id="{413B3915-4C80-4358-92EF-8CE3A677313E}"/>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2E678A2-830B-40F6-A3EB-86D66FCF5A1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77338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837F5F-8CC8-4808-BB16-5539B1C2B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073F02B-AB90-4B99-8952-5848A536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95D21F7-9B7E-446A-91DB-A1632B60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9AC8F-9529-4EFA-9920-22D20E603AC5}" type="datetimeFigureOut">
              <a:rPr lang="en-NZ" smtClean="0"/>
              <a:t>31/03/2022</a:t>
            </a:fld>
            <a:endParaRPr lang="en-NZ"/>
          </a:p>
        </p:txBody>
      </p:sp>
      <p:sp>
        <p:nvSpPr>
          <p:cNvPr id="5" name="Footer Placeholder 4">
            <a:extLst>
              <a:ext uri="{FF2B5EF4-FFF2-40B4-BE49-F238E27FC236}">
                <a16:creationId xmlns:a16="http://schemas.microsoft.com/office/drawing/2014/main" id="{367608CA-77AE-405B-B2DC-85B916E5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57778791-3C53-4D40-9D74-9D8DBC28C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33F4D-E2F6-4767-8531-9CA09A2EE0A1}" type="slidenum">
              <a:rPr lang="en-NZ" smtClean="0"/>
              <a:t>‹#›</a:t>
            </a:fld>
            <a:endParaRPr lang="en-NZ"/>
          </a:p>
        </p:txBody>
      </p:sp>
    </p:spTree>
    <p:extLst>
      <p:ext uri="{BB962C8B-B14F-4D97-AF65-F5344CB8AC3E}">
        <p14:creationId xmlns:p14="http://schemas.microsoft.com/office/powerpoint/2010/main" val="23624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A83700-36C5-4BE9-848F-F584567F8B09}"/>
              </a:ext>
            </a:extLst>
          </p:cNvPr>
          <p:cNvGraphicFramePr>
            <a:graphicFrameLocks noGrp="1"/>
          </p:cNvGraphicFramePr>
          <p:nvPr>
            <p:extLst>
              <p:ext uri="{D42A27DB-BD31-4B8C-83A1-F6EECF244321}">
                <p14:modId xmlns:p14="http://schemas.microsoft.com/office/powerpoint/2010/main" val="124349466"/>
              </p:ext>
            </p:extLst>
          </p:nvPr>
        </p:nvGraphicFramePr>
        <p:xfrm>
          <a:off x="2032000" y="719666"/>
          <a:ext cx="8128000" cy="741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490185129"/>
                    </a:ext>
                  </a:extLst>
                </a:gridCol>
                <a:gridCol w="6096000">
                  <a:extLst>
                    <a:ext uri="{9D8B030D-6E8A-4147-A177-3AD203B41FA5}">
                      <a16:colId xmlns:a16="http://schemas.microsoft.com/office/drawing/2014/main" val="1577239435"/>
                    </a:ext>
                  </a:extLst>
                </a:gridCol>
              </a:tblGrid>
              <a:tr h="370840">
                <a:tc>
                  <a:txBody>
                    <a:bodyPr/>
                    <a:lstStyle/>
                    <a:p>
                      <a:r>
                        <a:rPr lang="en-NZ" dirty="0"/>
                        <a:t>Name</a:t>
                      </a:r>
                    </a:p>
                  </a:txBody>
                  <a:tcPr/>
                </a:tc>
                <a:tc>
                  <a:txBody>
                    <a:bodyPr/>
                    <a:lstStyle/>
                    <a:p>
                      <a:r>
                        <a:rPr lang="en-NZ" dirty="0"/>
                        <a:t>James Small</a:t>
                      </a:r>
                    </a:p>
                  </a:txBody>
                  <a:tcPr/>
                </a:tc>
                <a:extLst>
                  <a:ext uri="{0D108BD9-81ED-4DB2-BD59-A6C34878D82A}">
                    <a16:rowId xmlns:a16="http://schemas.microsoft.com/office/drawing/2014/main" val="1310706735"/>
                  </a:ext>
                </a:extLst>
              </a:tr>
              <a:tr h="370840">
                <a:tc>
                  <a:txBody>
                    <a:bodyPr/>
                    <a:lstStyle/>
                    <a:p>
                      <a:r>
                        <a:rPr lang="en-NZ" dirty="0"/>
                        <a:t>Git Hash</a:t>
                      </a:r>
                    </a:p>
                  </a:txBody>
                  <a:tcPr/>
                </a:tc>
                <a:tc>
                  <a:txBody>
                    <a:bodyPr/>
                    <a:lstStyle/>
                    <a:p>
                      <a:r>
                        <a:rPr lang="en-NZ" dirty="0"/>
                        <a:t>414a4c29b40e505e68a63cd4912131eb806027b3 </a:t>
                      </a:r>
                    </a:p>
                  </a:txBody>
                  <a:tcPr/>
                </a:tc>
                <a:extLst>
                  <a:ext uri="{0D108BD9-81ED-4DB2-BD59-A6C34878D82A}">
                    <a16:rowId xmlns:a16="http://schemas.microsoft.com/office/drawing/2014/main" val="3474878437"/>
                  </a:ext>
                </a:extLst>
              </a:tr>
            </a:tbl>
          </a:graphicData>
        </a:graphic>
      </p:graphicFrame>
      <p:graphicFrame>
        <p:nvGraphicFramePr>
          <p:cNvPr id="5" name="Table 5">
            <a:extLst>
              <a:ext uri="{FF2B5EF4-FFF2-40B4-BE49-F238E27FC236}">
                <a16:creationId xmlns:a16="http://schemas.microsoft.com/office/drawing/2014/main" id="{79E6BD60-C902-4B16-9125-9B6E6367D616}"/>
              </a:ext>
            </a:extLst>
          </p:cNvPr>
          <p:cNvGraphicFramePr>
            <a:graphicFrameLocks noGrp="1"/>
          </p:cNvGraphicFramePr>
          <p:nvPr>
            <p:extLst>
              <p:ext uri="{D42A27DB-BD31-4B8C-83A1-F6EECF244321}">
                <p14:modId xmlns:p14="http://schemas.microsoft.com/office/powerpoint/2010/main" val="1292031171"/>
              </p:ext>
            </p:extLst>
          </p:nvPr>
        </p:nvGraphicFramePr>
        <p:xfrm>
          <a:off x="2032000" y="1461346"/>
          <a:ext cx="8128000" cy="741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274210071"/>
                    </a:ext>
                  </a:extLst>
                </a:gridCol>
                <a:gridCol w="2032000">
                  <a:extLst>
                    <a:ext uri="{9D8B030D-6E8A-4147-A177-3AD203B41FA5}">
                      <a16:colId xmlns:a16="http://schemas.microsoft.com/office/drawing/2014/main" val="1671360655"/>
                    </a:ext>
                  </a:extLst>
                </a:gridCol>
                <a:gridCol w="2032000">
                  <a:extLst>
                    <a:ext uri="{9D8B030D-6E8A-4147-A177-3AD203B41FA5}">
                      <a16:colId xmlns:a16="http://schemas.microsoft.com/office/drawing/2014/main" val="3709219702"/>
                    </a:ext>
                  </a:extLst>
                </a:gridCol>
                <a:gridCol w="2032000">
                  <a:extLst>
                    <a:ext uri="{9D8B030D-6E8A-4147-A177-3AD203B41FA5}">
                      <a16:colId xmlns:a16="http://schemas.microsoft.com/office/drawing/2014/main" val="173580630"/>
                    </a:ext>
                  </a:extLst>
                </a:gridCol>
              </a:tblGrid>
              <a:tr h="370840">
                <a:tc>
                  <a:txBody>
                    <a:bodyPr/>
                    <a:lstStyle/>
                    <a:p>
                      <a:r>
                        <a:rPr lang="en-NZ" dirty="0"/>
                        <a:t>Sprint number</a:t>
                      </a:r>
                    </a:p>
                  </a:txBody>
                  <a:tcPr/>
                </a:tc>
                <a:tc>
                  <a:txBody>
                    <a:bodyPr/>
                    <a:lstStyle/>
                    <a:p>
                      <a:r>
                        <a:rPr lang="en-NZ" dirty="0"/>
                        <a:t>Start date</a:t>
                      </a:r>
                    </a:p>
                  </a:txBody>
                  <a:tcPr/>
                </a:tc>
                <a:tc>
                  <a:txBody>
                    <a:bodyPr/>
                    <a:lstStyle/>
                    <a:p>
                      <a:r>
                        <a:rPr lang="en-NZ" dirty="0"/>
                        <a:t>end date</a:t>
                      </a:r>
                    </a:p>
                  </a:txBody>
                  <a:tcPr/>
                </a:tc>
                <a:tc>
                  <a:txBody>
                    <a:bodyPr/>
                    <a:lstStyle/>
                    <a:p>
                      <a:r>
                        <a:rPr lang="en-NZ" dirty="0"/>
                        <a:t>Work hard rating</a:t>
                      </a:r>
                    </a:p>
                  </a:txBody>
                  <a:tcPr/>
                </a:tc>
                <a:extLst>
                  <a:ext uri="{0D108BD9-81ED-4DB2-BD59-A6C34878D82A}">
                    <a16:rowId xmlns:a16="http://schemas.microsoft.com/office/drawing/2014/main" val="2015294378"/>
                  </a:ext>
                </a:extLst>
              </a:tr>
              <a:tr h="370840">
                <a:tc>
                  <a:txBody>
                    <a:bodyPr/>
                    <a:lstStyle/>
                    <a:p>
                      <a:r>
                        <a:rPr lang="en-NZ" dirty="0"/>
                        <a:t>1</a:t>
                      </a:r>
                    </a:p>
                  </a:txBody>
                  <a:tcPr/>
                </a:tc>
                <a:tc>
                  <a:txBody>
                    <a:bodyPr/>
                    <a:lstStyle/>
                    <a:p>
                      <a:r>
                        <a:rPr lang="en-NZ" dirty="0"/>
                        <a:t>21/03/2022</a:t>
                      </a:r>
                    </a:p>
                  </a:txBody>
                  <a:tcPr/>
                </a:tc>
                <a:tc>
                  <a:txBody>
                    <a:bodyPr/>
                    <a:lstStyle/>
                    <a:p>
                      <a:r>
                        <a:rPr lang="en-NZ" dirty="0"/>
                        <a:t>31/03/2022</a:t>
                      </a:r>
                    </a:p>
                  </a:txBody>
                  <a:tcPr/>
                </a:tc>
                <a:tc>
                  <a:txBody>
                    <a:bodyPr/>
                    <a:lstStyle/>
                    <a:p>
                      <a:r>
                        <a:rPr lang="en-NZ" dirty="0"/>
                        <a:t>4 out of 5</a:t>
                      </a:r>
                    </a:p>
                  </a:txBody>
                  <a:tcPr/>
                </a:tc>
                <a:extLst>
                  <a:ext uri="{0D108BD9-81ED-4DB2-BD59-A6C34878D82A}">
                    <a16:rowId xmlns:a16="http://schemas.microsoft.com/office/drawing/2014/main" val="948034982"/>
                  </a:ext>
                </a:extLst>
              </a:tr>
            </a:tbl>
          </a:graphicData>
        </a:graphic>
      </p:graphicFrame>
    </p:spTree>
    <p:extLst>
      <p:ext uri="{BB962C8B-B14F-4D97-AF65-F5344CB8AC3E}">
        <p14:creationId xmlns:p14="http://schemas.microsoft.com/office/powerpoint/2010/main" val="1226710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8EFD0-A22C-44BB-816F-B4A5B6CF998D}"/>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Screenshot of the game at the end of the sprint</a:t>
            </a:r>
            <a:endParaRPr lang="en-NZ" dirty="0"/>
          </a:p>
        </p:txBody>
      </p:sp>
      <p:pic>
        <p:nvPicPr>
          <p:cNvPr id="5" name="Content Placeholder 4">
            <a:extLst>
              <a:ext uri="{FF2B5EF4-FFF2-40B4-BE49-F238E27FC236}">
                <a16:creationId xmlns:a16="http://schemas.microsoft.com/office/drawing/2014/main" id="{8B64220E-8B3E-4952-AB0D-16E582EBA86C}"/>
              </a:ext>
            </a:extLst>
          </p:cNvPr>
          <p:cNvPicPr>
            <a:picLocks noGrp="1" noChangeAspect="1"/>
          </p:cNvPicPr>
          <p:nvPr>
            <p:ph idx="1"/>
          </p:nvPr>
        </p:nvPicPr>
        <p:blipFill>
          <a:blip r:embed="rId2"/>
          <a:stretch>
            <a:fillRect/>
          </a:stretch>
        </p:blipFill>
        <p:spPr>
          <a:xfrm>
            <a:off x="1873727" y="1825625"/>
            <a:ext cx="8444545" cy="4351338"/>
          </a:xfrm>
        </p:spPr>
      </p:pic>
    </p:spTree>
    <p:extLst>
      <p:ext uri="{BB962C8B-B14F-4D97-AF65-F5344CB8AC3E}">
        <p14:creationId xmlns:p14="http://schemas.microsoft.com/office/powerpoint/2010/main" val="1068816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E6D5-FB57-4631-A4B6-1475F057D919}"/>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Video of the game at the end of the sprint</a:t>
            </a:r>
            <a:endParaRPr lang="en-NZ" dirty="0"/>
          </a:p>
        </p:txBody>
      </p:sp>
      <p:pic>
        <p:nvPicPr>
          <p:cNvPr id="4" name="Screen Recording 3">
            <a:hlinkClick r:id="" action="ppaction://media"/>
            <a:extLst>
              <a:ext uri="{FF2B5EF4-FFF2-40B4-BE49-F238E27FC236}">
                <a16:creationId xmlns:a16="http://schemas.microsoft.com/office/drawing/2014/main" id="{4174EB04-8262-4111-84E0-FC694E177ED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1259790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51F5-131B-4C04-BF30-58B2DF38269B}"/>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Notes for next time, future improvements</a:t>
            </a:r>
            <a:endParaRPr lang="en-NZ" dirty="0"/>
          </a:p>
        </p:txBody>
      </p:sp>
      <p:sp>
        <p:nvSpPr>
          <p:cNvPr id="3" name="Content Placeholder 2">
            <a:extLst>
              <a:ext uri="{FF2B5EF4-FFF2-40B4-BE49-F238E27FC236}">
                <a16:creationId xmlns:a16="http://schemas.microsoft.com/office/drawing/2014/main" id="{DE4D5E68-2AC4-4DF3-A7C1-BDAE009BC401}"/>
              </a:ext>
            </a:extLst>
          </p:cNvPr>
          <p:cNvSpPr>
            <a:spLocks noGrp="1"/>
          </p:cNvSpPr>
          <p:nvPr>
            <p:ph idx="1"/>
          </p:nvPr>
        </p:nvSpPr>
        <p:spPr/>
        <p:txBody>
          <a:bodyPr/>
          <a:lstStyle/>
          <a:p>
            <a:endParaRPr lang="en-NZ" dirty="0"/>
          </a:p>
        </p:txBody>
      </p:sp>
    </p:spTree>
    <p:extLst>
      <p:ext uri="{BB962C8B-B14F-4D97-AF65-F5344CB8AC3E}">
        <p14:creationId xmlns:p14="http://schemas.microsoft.com/office/powerpoint/2010/main" val="64101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3D462-F355-46A6-8EAD-228D99791BB9}"/>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KANBAN board at the start of the sprint</a:t>
            </a:r>
            <a:endParaRPr lang="en-NZ" dirty="0"/>
          </a:p>
        </p:txBody>
      </p:sp>
      <p:sp>
        <p:nvSpPr>
          <p:cNvPr id="3" name="Content Placeholder 2">
            <a:extLst>
              <a:ext uri="{FF2B5EF4-FFF2-40B4-BE49-F238E27FC236}">
                <a16:creationId xmlns:a16="http://schemas.microsoft.com/office/drawing/2014/main" id="{447CA24F-65E1-4E5D-BA9B-BAB0743144AE}"/>
              </a:ext>
            </a:extLst>
          </p:cNvPr>
          <p:cNvSpPr>
            <a:spLocks noGrp="1"/>
          </p:cNvSpPr>
          <p:nvPr>
            <p:ph idx="1"/>
          </p:nvPr>
        </p:nvSpPr>
        <p:spPr/>
        <p:txBody>
          <a:bodyPr/>
          <a:lstStyle/>
          <a:p>
            <a:r>
              <a:rPr lang="en-NZ" dirty="0"/>
              <a:t>None</a:t>
            </a:r>
          </a:p>
        </p:txBody>
      </p:sp>
    </p:spTree>
    <p:extLst>
      <p:ext uri="{BB962C8B-B14F-4D97-AF65-F5344CB8AC3E}">
        <p14:creationId xmlns:p14="http://schemas.microsoft.com/office/powerpoint/2010/main" val="301513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D314-A58C-47E6-A5B0-EB702F271079}"/>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Screenshot of the game at the start of the sprint</a:t>
            </a:r>
            <a:endParaRPr lang="en-NZ" dirty="0"/>
          </a:p>
        </p:txBody>
      </p:sp>
      <p:sp>
        <p:nvSpPr>
          <p:cNvPr id="3" name="Content Placeholder 2">
            <a:extLst>
              <a:ext uri="{FF2B5EF4-FFF2-40B4-BE49-F238E27FC236}">
                <a16:creationId xmlns:a16="http://schemas.microsoft.com/office/drawing/2014/main" id="{487C65C8-6754-479F-BA8F-36F35B8F631F}"/>
              </a:ext>
            </a:extLst>
          </p:cNvPr>
          <p:cNvSpPr>
            <a:spLocks noGrp="1"/>
          </p:cNvSpPr>
          <p:nvPr>
            <p:ph idx="1"/>
          </p:nvPr>
        </p:nvSpPr>
        <p:spPr/>
        <p:txBody>
          <a:bodyPr/>
          <a:lstStyle/>
          <a:p>
            <a:r>
              <a:rPr lang="en-NZ" dirty="0"/>
              <a:t>None</a:t>
            </a:r>
          </a:p>
        </p:txBody>
      </p:sp>
    </p:spTree>
    <p:extLst>
      <p:ext uri="{BB962C8B-B14F-4D97-AF65-F5344CB8AC3E}">
        <p14:creationId xmlns:p14="http://schemas.microsoft.com/office/powerpoint/2010/main" val="522672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0260-A3EE-4413-B72C-08823F336014}"/>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Sprint Reflection and summary</a:t>
            </a:r>
            <a:endParaRPr lang="en-NZ" dirty="0"/>
          </a:p>
        </p:txBody>
      </p:sp>
      <p:sp>
        <p:nvSpPr>
          <p:cNvPr id="3" name="Content Placeholder 2">
            <a:extLst>
              <a:ext uri="{FF2B5EF4-FFF2-40B4-BE49-F238E27FC236}">
                <a16:creationId xmlns:a16="http://schemas.microsoft.com/office/drawing/2014/main" id="{395C5A98-C029-4C48-8F5A-1A66E3DC4596}"/>
              </a:ext>
            </a:extLst>
          </p:cNvPr>
          <p:cNvSpPr>
            <a:spLocks noGrp="1"/>
          </p:cNvSpPr>
          <p:nvPr>
            <p:ph idx="1"/>
          </p:nvPr>
        </p:nvSpPr>
        <p:spPr/>
        <p:txBody>
          <a:bodyPr>
            <a:normAutofit/>
          </a:bodyPr>
          <a:lstStyle/>
          <a:p>
            <a:pPr marL="0" indent="0">
              <a:buNone/>
            </a:pPr>
            <a:r>
              <a:rPr lang="en-NZ" sz="1800" dirty="0"/>
              <a:t>I believe I did a good amount of work for this sprint, I was able to establish a working base game of a spaceman moving through space around asteroids. With help from Cameron I was able to create movement for the player sprite. It has acceleration in all directions and deceleration in all directions, the sprite is also able to rotate which also has deceleration.</a:t>
            </a:r>
          </a:p>
          <a:p>
            <a:pPr marL="0" indent="0">
              <a:buNone/>
            </a:pPr>
            <a:r>
              <a:rPr lang="en-NZ" sz="1800" dirty="0"/>
              <a:t>I also converted the game window into a game view, because the end game is to ran through </a:t>
            </a:r>
            <a:r>
              <a:rPr lang="en-NZ" sz="1800" dirty="0" err="1"/>
              <a:t>arcade.views</a:t>
            </a:r>
            <a:r>
              <a:rPr lang="en-NZ" sz="1800" dirty="0"/>
              <a:t>.</a:t>
            </a:r>
          </a:p>
          <a:p>
            <a:endParaRPr lang="en-NZ" sz="1800" dirty="0"/>
          </a:p>
          <a:p>
            <a:pPr marL="0" indent="0">
              <a:buNone/>
            </a:pPr>
            <a:r>
              <a:rPr lang="en-NZ" sz="1800" dirty="0"/>
              <a:t> I ran into some issues learning how to merge and create branches on GitHub, we also had some problems with flake8 configurations which meant every time we committed it told us there was a problem. From help of an external friend I was able to fix the configurations and get lint and syntax working again.</a:t>
            </a:r>
          </a:p>
          <a:p>
            <a:pPr marL="0" indent="0">
              <a:buNone/>
            </a:pPr>
            <a:r>
              <a:rPr lang="en-NZ" sz="1800" dirty="0"/>
              <a:t>I would’ve wanted to have physics engine implemented for meteor collisions but I turned out to be difficult to do with the arcade physics engine, so I’m having to learn </a:t>
            </a:r>
            <a:r>
              <a:rPr lang="en-NZ" sz="1800" dirty="0" err="1"/>
              <a:t>Pymunk</a:t>
            </a:r>
            <a:r>
              <a:rPr lang="en-NZ" sz="1800" dirty="0"/>
              <a:t> to do this so I wans t able to implement this in sprint 1.</a:t>
            </a:r>
          </a:p>
          <a:p>
            <a:pPr marL="0" indent="0">
              <a:buNone/>
            </a:pPr>
            <a:r>
              <a:rPr lang="en-NZ" sz="1800" dirty="0"/>
              <a:t>But overall for the first sprint I believe we’ve done well in setting up a base game and getting the fundamentals of the game underway, so that we can build and expand the game in future sprints.</a:t>
            </a:r>
          </a:p>
        </p:txBody>
      </p:sp>
    </p:spTree>
    <p:extLst>
      <p:ext uri="{BB962C8B-B14F-4D97-AF65-F5344CB8AC3E}">
        <p14:creationId xmlns:p14="http://schemas.microsoft.com/office/powerpoint/2010/main" val="64465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348B1-6C44-4E41-B334-FD04552ADEB2}"/>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Briefly describe other team members contributions</a:t>
            </a:r>
            <a:endParaRPr lang="en-NZ" dirty="0"/>
          </a:p>
        </p:txBody>
      </p:sp>
      <p:sp>
        <p:nvSpPr>
          <p:cNvPr id="3" name="Content Placeholder 2">
            <a:extLst>
              <a:ext uri="{FF2B5EF4-FFF2-40B4-BE49-F238E27FC236}">
                <a16:creationId xmlns:a16="http://schemas.microsoft.com/office/drawing/2014/main" id="{9982F17B-AAEE-48B3-B3DA-CEFE96B9BE01}"/>
              </a:ext>
            </a:extLst>
          </p:cNvPr>
          <p:cNvSpPr>
            <a:spLocks noGrp="1"/>
          </p:cNvSpPr>
          <p:nvPr>
            <p:ph idx="1"/>
          </p:nvPr>
        </p:nvSpPr>
        <p:spPr/>
        <p:txBody>
          <a:bodyPr>
            <a:normAutofit/>
          </a:bodyPr>
          <a:lstStyle/>
          <a:p>
            <a:r>
              <a:rPr lang="en-NZ" sz="1800" dirty="0"/>
              <a:t>Cameron has done a large chunk of this sprint in designing the player sprite asset/and player sprite asset with </a:t>
            </a:r>
            <a:r>
              <a:rPr lang="en-NZ" sz="1800"/>
              <a:t>a gun </a:t>
            </a:r>
            <a:r>
              <a:rPr lang="en-NZ" sz="1800" dirty="0"/>
              <a:t>and the first enemy sprite. He also helped me out with creating the movements for the player sprite as well.</a:t>
            </a:r>
          </a:p>
          <a:p>
            <a:r>
              <a:rPr lang="en-NZ" sz="1800" dirty="0"/>
              <a:t>Cameron also got camera centred in the player set up, meaning the player can explore the map with </a:t>
            </a:r>
            <a:r>
              <a:rPr lang="en-NZ" sz="1800" dirty="0" err="1"/>
              <a:t>ou</a:t>
            </a:r>
            <a:r>
              <a:rPr lang="en-NZ" sz="1800" dirty="0"/>
              <a:t> hitting the edges of the window.</a:t>
            </a:r>
          </a:p>
        </p:txBody>
      </p:sp>
    </p:spTree>
    <p:extLst>
      <p:ext uri="{BB962C8B-B14F-4D97-AF65-F5344CB8AC3E}">
        <p14:creationId xmlns:p14="http://schemas.microsoft.com/office/powerpoint/2010/main" val="3393017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7072-5945-43C4-9DEB-00C3416EF435}"/>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Major Changes and Achievements Described</a:t>
            </a:r>
            <a:endParaRPr lang="en-NZ" dirty="0"/>
          </a:p>
        </p:txBody>
      </p:sp>
      <p:sp>
        <p:nvSpPr>
          <p:cNvPr id="3" name="Content Placeholder 2">
            <a:extLst>
              <a:ext uri="{FF2B5EF4-FFF2-40B4-BE49-F238E27FC236}">
                <a16:creationId xmlns:a16="http://schemas.microsoft.com/office/drawing/2014/main" id="{EA40D43B-7936-4112-B6CF-584112EFD9D9}"/>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10028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5B6D6-623C-443F-9CB5-C287DBF454DF}"/>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Brief Description of your testing</a:t>
            </a:r>
            <a:endParaRPr lang="en-NZ" dirty="0"/>
          </a:p>
        </p:txBody>
      </p:sp>
      <p:sp>
        <p:nvSpPr>
          <p:cNvPr id="3" name="Content Placeholder 2">
            <a:extLst>
              <a:ext uri="{FF2B5EF4-FFF2-40B4-BE49-F238E27FC236}">
                <a16:creationId xmlns:a16="http://schemas.microsoft.com/office/drawing/2014/main" id="{1C24FB70-6C5D-4D59-87BD-68D42157115E}"/>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95699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56E-9BF0-4C7F-B160-63E2CAAB4747}"/>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Link to testing results/tables</a:t>
            </a:r>
            <a:endParaRPr lang="en-NZ" dirty="0"/>
          </a:p>
        </p:txBody>
      </p:sp>
      <p:sp>
        <p:nvSpPr>
          <p:cNvPr id="3" name="Content Placeholder 2">
            <a:extLst>
              <a:ext uri="{FF2B5EF4-FFF2-40B4-BE49-F238E27FC236}">
                <a16:creationId xmlns:a16="http://schemas.microsoft.com/office/drawing/2014/main" id="{BA99A28C-9DF0-4DD2-A79C-01C97BB1774E}"/>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109807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DFAE7-16D6-4379-9CB0-E25D979C6CC2}"/>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KANBAN board at the end of the sprint</a:t>
            </a:r>
            <a:endParaRPr lang="en-NZ" dirty="0"/>
          </a:p>
        </p:txBody>
      </p:sp>
      <p:pic>
        <p:nvPicPr>
          <p:cNvPr id="5" name="Content Placeholder 4">
            <a:extLst>
              <a:ext uri="{FF2B5EF4-FFF2-40B4-BE49-F238E27FC236}">
                <a16:creationId xmlns:a16="http://schemas.microsoft.com/office/drawing/2014/main" id="{42155712-ED87-4C42-8BBF-FDC9BE9E4D97}"/>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2392335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B6AB554CF20AD42AC4708F45D93F166" ma:contentTypeVersion="9" ma:contentTypeDescription="Create a new document." ma:contentTypeScope="" ma:versionID="0a3d88215ec9fa85ba546d2369c52e52">
  <xsd:schema xmlns:xsd="http://www.w3.org/2001/XMLSchema" xmlns:xs="http://www.w3.org/2001/XMLSchema" xmlns:p="http://schemas.microsoft.com/office/2006/metadata/properties" xmlns:ns3="d63ed820-7eeb-4422-a0e6-b267ad2f6a02" xmlns:ns4="30fe5d18-d20d-4d59-ab63-b1360231ded2" targetNamespace="http://schemas.microsoft.com/office/2006/metadata/properties" ma:root="true" ma:fieldsID="4938de760699c3a66b5bba1c9df78a0e" ns3:_="" ns4:_="">
    <xsd:import namespace="d63ed820-7eeb-4422-a0e6-b267ad2f6a02"/>
    <xsd:import namespace="30fe5d18-d20d-4d59-ab63-b1360231ded2"/>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ed820-7eeb-4422-a0e6-b267ad2f6a0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0fe5d18-d20d-4d59-ab63-b1360231ded2"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28388FC-31DB-478A-B0F5-C2D3C58AF58D}">
  <ds:schemaRefs>
    <ds:schemaRef ds:uri="http://schemas.microsoft.com/sharepoint/v3/contenttype/forms"/>
  </ds:schemaRefs>
</ds:datastoreItem>
</file>

<file path=customXml/itemProps2.xml><?xml version="1.0" encoding="utf-8"?>
<ds:datastoreItem xmlns:ds="http://schemas.openxmlformats.org/officeDocument/2006/customXml" ds:itemID="{DE07F45B-218F-46D8-8790-36A2940A4CD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63ed820-7eeb-4422-a0e6-b267ad2f6a02"/>
    <ds:schemaRef ds:uri="30fe5d18-d20d-4d59-ab63-b1360231ded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B7362-65D2-48C8-91D2-FDDEB1D19EA5}">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d63ed820-7eeb-4422-a0e6-b267ad2f6a02"/>
    <ds:schemaRef ds:uri="30fe5d18-d20d-4d59-ab63-b1360231ded2"/>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29</TotalTime>
  <Words>413</Words>
  <Application>Microsoft Office PowerPoint</Application>
  <PresentationFormat>Widescreen</PresentationFormat>
  <Paragraphs>33</Paragraphs>
  <Slides>12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KANBAN board at the start of the sprint</vt:lpstr>
      <vt:lpstr>Screenshot of the game at the start of the sprint</vt:lpstr>
      <vt:lpstr>Sprint Reflection and summary</vt:lpstr>
      <vt:lpstr>Briefly describe other team members contributions</vt:lpstr>
      <vt:lpstr>Major Changes and Achievements Described</vt:lpstr>
      <vt:lpstr>Brief Description of your testing</vt:lpstr>
      <vt:lpstr>Link to testing results/tables</vt:lpstr>
      <vt:lpstr>KANBAN board at the end of the sprint</vt:lpstr>
      <vt:lpstr>Screenshot of the game at the end of the sprint</vt:lpstr>
      <vt:lpstr>Video of the game at the end of the sprint</vt:lpstr>
      <vt:lpstr>Notes for next time, future improvements</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Campbell</dc:creator>
  <cp:lastModifiedBy>James Small</cp:lastModifiedBy>
  <cp:revision>2</cp:revision>
  <dcterms:created xsi:type="dcterms:W3CDTF">2022-03-30T23:42:42Z</dcterms:created>
  <dcterms:modified xsi:type="dcterms:W3CDTF">2022-03-31T00:15:08Z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0x010100CB6AB554CF20AD42AC4708F45D93F166</vt:lpwstr>
  </property>
</Properties>
</file>

<file path=docProps/thumbnail.jpeg>
</file>